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8" r:id="rId3"/>
    <p:sldId id="266" r:id="rId4"/>
    <p:sldId id="285" r:id="rId5"/>
    <p:sldId id="272" r:id="rId6"/>
    <p:sldId id="274" r:id="rId7"/>
    <p:sldId id="286" r:id="rId8"/>
    <p:sldId id="288" r:id="rId9"/>
    <p:sldId id="284" r:id="rId10"/>
    <p:sldId id="287" r:id="rId11"/>
    <p:sldId id="262" r:id="rId12"/>
    <p:sldId id="260" r:id="rId13"/>
    <p:sldId id="263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8000"/>
    <a:srgbClr val="FFFF00"/>
    <a:srgbClr val="408000"/>
    <a:srgbClr val="6666FF"/>
    <a:srgbClr val="F76911"/>
    <a:srgbClr val="FF3300"/>
    <a:srgbClr val="1D8C0A"/>
    <a:srgbClr val="23BF27"/>
    <a:srgbClr val="93E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D5AF9-4D2F-4E29-B600-FC9F4D27118C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E115-B4BC-473A-98A3-1026B879B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toa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Welcome to</a:t>
            </a:r>
            <a:br>
              <a:rPr lang="en-US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7</a:t>
            </a:r>
            <a:r>
              <a:rPr lang="en-US" baseline="30000" dirty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grade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Ms Toal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1508" name="Content Placeholder 10" descr="IMG_461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656"/>
          <a:stretch>
            <a:fillRect/>
          </a:stretch>
        </p:blipFill>
        <p:spPr>
          <a:xfrm>
            <a:off x="533400" y="3200400"/>
            <a:ext cx="4040188" cy="3951288"/>
          </a:xfrm>
        </p:spPr>
      </p:pic>
      <p:sp>
        <p:nvSpPr>
          <p:cNvPr id="2150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1510" name="Content Placeholder 9" descr="IMG_46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>
            <a:off x="2362200" y="152400"/>
            <a:ext cx="3730625" cy="3646488"/>
          </a:xfrm>
        </p:spPr>
      </p:pic>
      <p:pic>
        <p:nvPicPr>
          <p:cNvPr id="21511" name="Picture 6" descr="IMG_483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676400"/>
            <a:ext cx="29130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IMG_462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2400"/>
            <a:ext cx="2362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8" descr="IMG_461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048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3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Check Schoology daily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Late homework won’t be accepted. 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Late labs and late classwork will be marked down.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Please stay in touch via email </a:t>
            </a:r>
            <a:r>
              <a:rPr lang="mr-IN" dirty="0">
                <a:solidFill>
                  <a:schemeClr val="bg1"/>
                </a:solidFill>
                <a:latin typeface="Comic Sans MS" pitchFamily="66" charset="0"/>
              </a:rPr>
              <a:t>–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 please give 1 day  </a:t>
            </a:r>
            <a:r>
              <a:rPr lang="mr-IN" dirty="0">
                <a:solidFill>
                  <a:schemeClr val="bg1"/>
                </a:solidFill>
                <a:latin typeface="Comic Sans MS" pitchFamily="66" charset="0"/>
              </a:rPr>
              <a:t>–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48 hours to respond.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76911">
                <a:alpha val="10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Missed labs due to absences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There are no make up labs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If a lab is missed, you are still required to understand the concept from the lab.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You need to come see me about a missed lab. You will receive the lab sheet and will need to copy data from your table group.</a:t>
            </a:r>
          </a:p>
          <a:p>
            <a:pPr marL="457200" lvl="1" indent="0">
              <a:buNone/>
            </a:pPr>
            <a:r>
              <a:rPr lang="en-US" dirty="0">
                <a:latin typeface="Comic Sans MS" pitchFamily="66" charset="0"/>
              </a:rPr>
              <a:t>AND…. you NEED to go to my website and Schoology to get caught up while you are resting at home.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8C0A"/>
            </a:gs>
            <a:gs pos="96000">
              <a:srgbClr val="FFFFFF"/>
            </a:gs>
            <a:gs pos="66000">
              <a:schemeClr val="accent4">
                <a:lumMod val="40000"/>
                <a:lumOff val="60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How is science taught?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Lab book notes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text book reinforcement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Hands-on activities and labs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Traditional tests and quizzes (no retakes!)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Artwork – format, cut and measure</a:t>
            </a:r>
          </a:p>
          <a:p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Chromebook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research and design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Keep your lab book organized – 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donot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throw or recycle any science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Use your digital resources!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hlinkClick r:id="rId2"/>
              </a:rPr>
              <a:t>www.mstoal.com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Use it if your absent (daily agenda)</a:t>
            </a:r>
          </a:p>
          <a:p>
            <a:r>
              <a:rPr lang="en-US" dirty="0">
                <a:latin typeface="Calibri" charset="0"/>
              </a:rPr>
              <a:t>Use it if you aren’</a:t>
            </a:r>
            <a:r>
              <a:rPr lang="en-US" altLang="ja-JP" dirty="0">
                <a:latin typeface="Calibri" charset="0"/>
              </a:rPr>
              <a:t>t sure of your homework (daily agenda; HW) or when an assignment is due</a:t>
            </a:r>
          </a:p>
          <a:p>
            <a:r>
              <a:rPr lang="en-US" dirty="0">
                <a:latin typeface="Calibri" charset="0"/>
              </a:rPr>
              <a:t>Use Schoology to check your grades and double check my comments after submitting assignments.</a:t>
            </a:r>
          </a:p>
        </p:txBody>
      </p:sp>
    </p:spTree>
    <p:extLst>
      <p:ext uri="{BB962C8B-B14F-4D97-AF65-F5344CB8AC3E}">
        <p14:creationId xmlns:p14="http://schemas.microsoft.com/office/powerpoint/2010/main" val="99704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7</a:t>
            </a:r>
            <a:r>
              <a:rPr lang="en-US" baseline="30000" dirty="0">
                <a:latin typeface="Calibri" charset="0"/>
              </a:rPr>
              <a:t>th</a:t>
            </a:r>
            <a:r>
              <a:rPr lang="en-US" dirty="0">
                <a:latin typeface="Calibri" charset="0"/>
              </a:rPr>
              <a:t> grade Science @ 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052" name="Picture 2" descr="https://encrypted-tbn1.google.com/images?q=tbn:ANd9GcTygnDL_vRZAhLySTDKPluFAOaYfXYFPv1e84zvUcNwnVURw83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1762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ttps://encrypted-tbn1.google.com/images?q=tbn:ANd9GcSiESpQegf3xm6OQB0kHYjCU8gmS1qNQ2P-HDfve-dY7XXKcWxh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8288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https://encrypted-tbn1.google.com/images?q=tbn:ANd9GcR3dKfPr83fHJN0eVjpIXm3ke6tQm3bFyTLMYZeCBEyDkDrp4SyP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https://encrypted-tbn0.google.com/images?q=tbn:ANd9GcQj1JLTqmIlp-1FbOhjiRiwt0yBDeg5NB7p3Tw-OgrSW9dO21-qH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http://white5.weebly.com/uploads/8/2/9/0/829028/4549686.jpg?3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2336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" descr="http://8science.tylerisd.org/modules/groups/homepagefiles/gwp/1698606/2256081/Image/safety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2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66FF"/>
            </a:gs>
            <a:gs pos="100000">
              <a:srgbClr val="FFFFFF"/>
            </a:gs>
            <a:gs pos="50000">
              <a:srgbClr val="6666FF"/>
            </a:gs>
            <a:gs pos="75000">
              <a:srgbClr val="66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science is busy!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53340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/>
                <a:cs typeface="Comic Sans MS"/>
              </a:rPr>
              <a:t>1</a:t>
            </a:r>
            <a:r>
              <a:rPr lang="en-US" baseline="30000" dirty="0">
                <a:latin typeface="Comic Sans MS"/>
                <a:cs typeface="Comic Sans MS"/>
              </a:rPr>
              <a:t>st</a:t>
            </a:r>
            <a:r>
              <a:rPr lang="en-US" dirty="0">
                <a:latin typeface="Comic Sans MS"/>
                <a:cs typeface="Comic Sans MS"/>
              </a:rPr>
              <a:t> trimester: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Metrics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Matter: mass, volume, density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States of Matter</a:t>
            </a:r>
          </a:p>
          <a:p>
            <a:r>
              <a:rPr lang="en-US" dirty="0">
                <a:latin typeface="Comic Sans MS"/>
                <a:cs typeface="Comic Sans MS"/>
              </a:rPr>
              <a:t>2</a:t>
            </a:r>
            <a:r>
              <a:rPr lang="en-US" baseline="30000" dirty="0">
                <a:latin typeface="Comic Sans MS"/>
                <a:cs typeface="Comic Sans MS"/>
              </a:rPr>
              <a:t>nd</a:t>
            </a:r>
            <a:r>
              <a:rPr lang="en-US" dirty="0">
                <a:latin typeface="Comic Sans MS"/>
                <a:cs typeface="Comic Sans MS"/>
              </a:rPr>
              <a:t> trimester: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Chemistry</a:t>
            </a:r>
          </a:p>
          <a:p>
            <a:r>
              <a:rPr lang="en-US" dirty="0">
                <a:latin typeface="Comic Sans MS"/>
                <a:cs typeface="Comic Sans MS"/>
              </a:rPr>
              <a:t>3</a:t>
            </a:r>
            <a:r>
              <a:rPr lang="en-US" baseline="30000" dirty="0">
                <a:latin typeface="Comic Sans MS"/>
                <a:cs typeface="Comic Sans MS"/>
              </a:rPr>
              <a:t>rd</a:t>
            </a:r>
            <a:r>
              <a:rPr lang="en-US" dirty="0">
                <a:latin typeface="Comic Sans MS"/>
                <a:cs typeface="Comic Sans MS"/>
              </a:rPr>
              <a:t>  trimester: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Geology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Health Education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47058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Lab Groups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Groups of 4 (5). </a:t>
            </a:r>
          </a:p>
          <a:p>
            <a:r>
              <a:rPr lang="en-US" dirty="0">
                <a:latin typeface="Calibri" charset="0"/>
              </a:rPr>
              <a:t>Table groups for 6 weeks</a:t>
            </a:r>
          </a:p>
          <a:p>
            <a:r>
              <a:rPr lang="en-US" dirty="0">
                <a:latin typeface="Calibri" charset="0"/>
              </a:rPr>
              <a:t>You will USUALLY be assigned a new seat at a different table throughout the year unless there are ISSUES.</a:t>
            </a:r>
          </a:p>
        </p:txBody>
      </p:sp>
      <p:pic>
        <p:nvPicPr>
          <p:cNvPr id="15364" name="Picture 1" descr="IMG_07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3702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IMG_1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810000"/>
            <a:ext cx="34686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55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Matter Unit - measurements</a:t>
            </a:r>
          </a:p>
        </p:txBody>
      </p:sp>
      <p:pic>
        <p:nvPicPr>
          <p:cNvPr id="6149" name="Content Placeholder 4" descr="1st semester 2009 (2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40" y="1219200"/>
            <a:ext cx="393729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 descr="IMG_3912.jpe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610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Chemistry unit</a:t>
            </a:r>
          </a:p>
        </p:txBody>
      </p:sp>
      <p:sp>
        <p:nvSpPr>
          <p:cNvPr id="8195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196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8197" name="Picture 2" descr="C:\Users\Inge\Desktop\KJHS 2012\KJHS pics\Artwork from students KJHS\IMG_76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570" y="1600200"/>
            <a:ext cx="2922418" cy="2192338"/>
          </a:xfrm>
        </p:spPr>
      </p:pic>
      <p:pic>
        <p:nvPicPr>
          <p:cNvPr id="8199" name="Picture 10" descr="https://encrypted-tbn1.google.com/images?q=tbn:ANd9GcRbLABkAGOTKN7b1pEg2doiOjwfPTDECVZziHFLcGdvk0XNsbJt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8" descr="https://encrypted-tbn0.google.com/images?q=tbn:ANd9GcTk6MFLA5aw1aPU3vFvvkIPphmYEFRhrS55RCTh2zBf6UHtt-BCu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6002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https://encrypted-tbn1.google.com/images?q=tbn:ANd9GcTQa1x_onK_VY0AGnvbDDWdfw5pdqPfmTMTGCqvzZWLVfutapv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7843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_5214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360"/>
            <a:ext cx="1885950" cy="2514600"/>
          </a:xfrm>
          <a:prstGeom prst="rect">
            <a:avLst/>
          </a:prstGeom>
        </p:spPr>
      </p:pic>
      <p:pic>
        <p:nvPicPr>
          <p:cNvPr id="3" name="Picture 2" descr="IMG_6255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91000"/>
            <a:ext cx="3048000" cy="2286000"/>
          </a:xfrm>
          <a:prstGeom prst="rect">
            <a:avLst/>
          </a:prstGeom>
        </p:spPr>
      </p:pic>
      <p:pic>
        <p:nvPicPr>
          <p:cNvPr id="4" name="Picture 3" descr="IMG_6257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80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Ecology unit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048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048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15355"/>
          <a:stretch>
            <a:fillRect/>
          </a:stretch>
        </p:blipFill>
        <p:spPr>
          <a:xfrm>
            <a:off x="28575" y="3200400"/>
            <a:ext cx="4786313" cy="3448050"/>
          </a:xfrm>
        </p:spPr>
      </p:pic>
      <p:pic>
        <p:nvPicPr>
          <p:cNvPr id="20486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r="21231"/>
          <a:stretch>
            <a:fillRect/>
          </a:stretch>
        </p:blipFill>
        <p:spPr>
          <a:xfrm>
            <a:off x="5181600" y="3378200"/>
            <a:ext cx="3962400" cy="3479800"/>
          </a:xfrm>
        </p:spPr>
      </p:pic>
      <p:pic>
        <p:nvPicPr>
          <p:cNvPr id="2048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295400"/>
            <a:ext cx="2976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0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Geology unit</a:t>
            </a:r>
          </a:p>
        </p:txBody>
      </p:sp>
      <p:sp>
        <p:nvSpPr>
          <p:cNvPr id="23556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355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r="21370"/>
          <a:stretch>
            <a:fillRect/>
          </a:stretch>
        </p:blipFill>
        <p:spPr>
          <a:xfrm>
            <a:off x="6369050" y="4175125"/>
            <a:ext cx="2744788" cy="2684463"/>
          </a:xfrm>
        </p:spPr>
      </p:pic>
      <p:pic>
        <p:nvPicPr>
          <p:cNvPr id="235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6591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94150"/>
            <a:ext cx="2806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3505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92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6827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3325"/>
          <a:stretch>
            <a:fillRect/>
          </a:stretch>
        </p:blipFill>
        <p:spPr>
          <a:xfrm>
            <a:off x="304800" y="3186235"/>
            <a:ext cx="3735388" cy="3653195"/>
          </a:xfrm>
        </p:spPr>
      </p:pic>
      <p:pic>
        <p:nvPicPr>
          <p:cNvPr id="8" name="Content Placeholder 7" descr="IMG_6260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>
          <a:xfrm>
            <a:off x="4724400" y="2893899"/>
            <a:ext cx="4041775" cy="3951288"/>
          </a:xfrm>
        </p:spPr>
      </p:pic>
      <p:pic>
        <p:nvPicPr>
          <p:cNvPr id="9" name="Picture 8" descr="IMG_7455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990600"/>
            <a:ext cx="2971800" cy="3962400"/>
          </a:xfrm>
          <a:prstGeom prst="rect">
            <a:avLst/>
          </a:prstGeom>
        </p:spPr>
      </p:pic>
      <p:pic>
        <p:nvPicPr>
          <p:cNvPr id="10" name="Picture 9" descr="IMG_7445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-152400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3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310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Welcome to 7th grade Science</vt:lpstr>
      <vt:lpstr>7th grade Science @ EAMS</vt:lpstr>
      <vt:lpstr>7th grade science is busy!</vt:lpstr>
      <vt:lpstr>Lab Groups</vt:lpstr>
      <vt:lpstr>Matter Unit - measurements</vt:lpstr>
      <vt:lpstr>Chemistry unit</vt:lpstr>
      <vt:lpstr>Ecology unit</vt:lpstr>
      <vt:lpstr>Geology unit</vt:lpstr>
      <vt:lpstr>PowerPoint Presentation</vt:lpstr>
      <vt:lpstr>PowerPoint Presentation</vt:lpstr>
      <vt:lpstr>Grades</vt:lpstr>
      <vt:lpstr>Missed labs due to absences</vt:lpstr>
      <vt:lpstr>How is science taught?</vt:lpstr>
      <vt:lpstr>Use your digital resources!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Science</dc:title>
  <dc:creator>Inge</dc:creator>
  <cp:lastModifiedBy>Inge Toal</cp:lastModifiedBy>
  <cp:revision>161</cp:revision>
  <cp:lastPrinted>2014-08-26T01:49:40Z</cp:lastPrinted>
  <dcterms:created xsi:type="dcterms:W3CDTF">2008-08-23T17:02:41Z</dcterms:created>
  <dcterms:modified xsi:type="dcterms:W3CDTF">2021-08-19T18:26:56Z</dcterms:modified>
</cp:coreProperties>
</file>